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5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59D3-5EE0-D920-A0A8-98EF80499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CCFC0-007D-E8BD-BB5F-68F54944A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C021E-BF06-96C7-0409-480E717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2F7D-387B-42A8-A028-7A8857B7C72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AB0DB-3279-7830-E111-52694177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B74A1-2D47-B443-EC1D-714240A6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8807-D618-4825-8450-D8BFF0B7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CB29-338C-88FB-A701-50DB945C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97665-0001-261F-FA76-5028B5BBA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B8D5A-752D-E01C-BD0A-6390B1AB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2F7D-387B-42A8-A028-7A8857B7C72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58721-5F4F-8E1F-3AD5-D48586A1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03AB-61C2-864F-DC08-66F88085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8807-D618-4825-8450-D8BFF0B7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6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25DEF-F85D-DD9C-F031-B80FA699C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8564C-DF93-50AF-9F6A-D58A8F044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E832C-E4FC-1590-87D3-E04012CA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2F7D-387B-42A8-A028-7A8857B7C72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06977-3FA1-1C65-21DF-A3B5FA4F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A281E-90B7-2EF5-B64A-0AA0543E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8807-D618-4825-8450-D8BFF0B7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A266-4F67-83E1-CD7C-16D6AC7D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C9D1B-FC92-E4B6-3EE1-E230DE8FB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A023-6CF0-67AF-55AB-89DF6B3E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2F7D-387B-42A8-A028-7A8857B7C72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24446-3E61-8FBD-7905-9F50D070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06698-71CF-34E1-1C6F-C1E53D59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8807-D618-4825-8450-D8BFF0B7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F7D0-B67B-0B22-F889-A2A4476B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454C9-03C2-DF5D-8956-E4B8F25E8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48E4B-9DFC-B76A-FD8B-F6E51779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2F7D-387B-42A8-A028-7A8857B7C72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6452B-37E1-525C-7A55-62F1BF27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0F8A2-CCDF-11FD-11F0-0CB8F7FA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8807-D618-4825-8450-D8BFF0B7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93DD-258B-D86B-8C24-138B70E2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6AA1F-E626-FDB0-49D7-C6872C9E2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F238D-7428-7B3C-F7B7-08800783D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6000-8C1E-0B15-EBF7-B5CFD48D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2F7D-387B-42A8-A028-7A8857B7C72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32F67-7737-7FB9-AFC7-F90FB356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AE4A1-6F9F-0A47-7608-85C03661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8807-D618-4825-8450-D8BFF0B7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5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7F37-3285-38DF-BFDA-2E329333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9975A-A9A0-A002-DDFA-43D95EB7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93CCB-7E23-D874-6A28-F173136DE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57D3F7-9DCB-DB4A-01A3-02A7CB503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AB2A8-6B8B-0C31-F61F-FE0041100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F1F53-8709-F7B0-8F2A-F222D31B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2F7D-387B-42A8-A028-7A8857B7C72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ECB26-AA44-A970-BAFB-CBEEA3DB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4C7BCD-C215-CD5E-0D3E-1EAFD12A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8807-D618-4825-8450-D8BFF0B7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3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E4DB-63A8-D17D-6EBD-2BC43EBD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2CAD9-B8CF-A06F-CFA7-7D523711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2F7D-387B-42A8-A028-7A8857B7C72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98D52-62A0-EB6E-BA5E-A96A6D79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4A167-6E08-5E36-8DA3-3EC63ED0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8807-D618-4825-8450-D8BFF0B7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1AEEB-2C72-B8DD-0E01-FEFD7864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2F7D-387B-42A8-A028-7A8857B7C72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B1E9D-3DEB-15F5-4F92-3364222C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D3398-4BA3-A86F-864D-B164119F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8807-D618-4825-8450-D8BFF0B7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5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3163-A23D-F41F-9888-8730C6C4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5FA79-865B-9209-4B58-D9289922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04138-C1FA-4E6B-3585-58001D095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B1BF6-4E13-BDE2-CA09-492EEEBB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2F7D-387B-42A8-A028-7A8857B7C72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C6182-4A4F-0986-AE85-DC9063C0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3B82B-3324-1003-A8BF-24827ACD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8807-D618-4825-8450-D8BFF0B7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9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74857-7F92-34B0-0AFC-41BF83BE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AF0118-9B1A-573C-AC75-D9560D3C0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2BEF5-F005-14FE-2487-8E43274EE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21B93-8D53-A79C-95D8-0C838954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2F7D-387B-42A8-A028-7A8857B7C72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161AD-6409-3FA1-3F21-A82C3D5F8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9B2DA-99BA-B8EB-1CCB-B0AF160B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8807-D618-4825-8450-D8BFF0B7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5D0566-6FDB-9880-0681-ABEF256D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5C2E9-3D24-D4A9-BDC9-FCB1D1B15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00BD2-423D-DAD8-8F81-2B68C1411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802F7D-387B-42A8-A028-7A8857B7C72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E6A31-3318-7FC2-695A-1D0211B9B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6DFAF-E646-7F1E-7A6B-B8CCD6DA0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08807-D618-4825-8450-D8BFF0B7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74722BAC-E4EF-C575-181E-97741609B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0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1B6D4-2322-C5A0-AA69-4F0346FD9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white board&#10;&#10;AI-generated content may be incorrect.">
            <a:extLst>
              <a:ext uri="{FF2B5EF4-FFF2-40B4-BE49-F238E27FC236}">
                <a16:creationId xmlns:a16="http://schemas.microsoft.com/office/drawing/2014/main" id="{0D364BFF-F9A7-5F2D-9097-95F5A904B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234440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3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CFFEF-1582-F265-93FA-AF420E346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white board&#10;&#10;AI-generated content may be incorrect.">
            <a:extLst>
              <a:ext uri="{FF2B5EF4-FFF2-40B4-BE49-F238E27FC236}">
                <a16:creationId xmlns:a16="http://schemas.microsoft.com/office/drawing/2014/main" id="{8A3888CB-EE03-F5CE-F1AF-13F50FBE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234440"/>
            <a:ext cx="5852160" cy="4389120"/>
          </a:xfrm>
          <a:prstGeom prst="rect">
            <a:avLst/>
          </a:prstGeom>
        </p:spPr>
      </p:pic>
      <p:pic>
        <p:nvPicPr>
          <p:cNvPr id="7" name="Picture 6" descr="A group of women standing in a room&#10;&#10;AI-generated content may be incorrect.">
            <a:extLst>
              <a:ext uri="{FF2B5EF4-FFF2-40B4-BE49-F238E27FC236}">
                <a16:creationId xmlns:a16="http://schemas.microsoft.com/office/drawing/2014/main" id="{9ACCA05D-CFDE-AEE5-FD2D-0B1D7F1EB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234440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B7B15-872D-F74D-1E78-12E07CD6C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white board&#10;&#10;AI-generated content may be incorrect.">
            <a:extLst>
              <a:ext uri="{FF2B5EF4-FFF2-40B4-BE49-F238E27FC236}">
                <a16:creationId xmlns:a16="http://schemas.microsoft.com/office/drawing/2014/main" id="{E22A7B0C-7CAE-9A1D-1A80-6E2AB3778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234440"/>
            <a:ext cx="5852160" cy="4389120"/>
          </a:xfrm>
          <a:prstGeom prst="rect">
            <a:avLst/>
          </a:prstGeom>
        </p:spPr>
      </p:pic>
      <p:pic>
        <p:nvPicPr>
          <p:cNvPr id="5" name="Picture 4" descr="A person and person looking at a poster&#10;&#10;AI-generated content may be incorrect.">
            <a:extLst>
              <a:ext uri="{FF2B5EF4-FFF2-40B4-BE49-F238E27FC236}">
                <a16:creationId xmlns:a16="http://schemas.microsoft.com/office/drawing/2014/main" id="{F708585E-812D-5F1C-7AC1-79A437D76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234440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6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172B8-D25A-6129-AEE8-AD7C5F10B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standing in a room&#10;&#10;AI-generated content may be incorrect.">
            <a:extLst>
              <a:ext uri="{FF2B5EF4-FFF2-40B4-BE49-F238E27FC236}">
                <a16:creationId xmlns:a16="http://schemas.microsoft.com/office/drawing/2014/main" id="{ABF7572C-6B49-4BA5-8C58-B7AFB2517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234440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5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629B6-1D94-1D13-0AAA-C4B4C4292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poster&#10;&#10;AI-generated content may be incorrect.">
            <a:extLst>
              <a:ext uri="{FF2B5EF4-FFF2-40B4-BE49-F238E27FC236}">
                <a16:creationId xmlns:a16="http://schemas.microsoft.com/office/drawing/2014/main" id="{020B6708-0BD5-5662-1EA6-9213B140A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502920"/>
            <a:ext cx="43891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C46C1-9182-5DC0-D9BA-4909BE764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white board&#10;&#10;AI-generated content may be incorrect.">
            <a:extLst>
              <a:ext uri="{FF2B5EF4-FFF2-40B4-BE49-F238E27FC236}">
                <a16:creationId xmlns:a16="http://schemas.microsoft.com/office/drawing/2014/main" id="{9BDF628D-68E6-7712-D401-5030E3236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502920"/>
            <a:ext cx="43891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7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86BE8-341E-5DF0-F83E-211125D7E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poster&#10;&#10;AI-generated content may be incorrect.">
            <a:extLst>
              <a:ext uri="{FF2B5EF4-FFF2-40B4-BE49-F238E27FC236}">
                <a16:creationId xmlns:a16="http://schemas.microsoft.com/office/drawing/2014/main" id="{3D2289B2-6B54-C997-0046-8D1E5D34A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502920"/>
            <a:ext cx="43891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2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62B16-6EA1-7991-F1C4-5E9C8D11A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looking at a presentation">
            <a:extLst>
              <a:ext uri="{FF2B5EF4-FFF2-40B4-BE49-F238E27FC236}">
                <a16:creationId xmlns:a16="http://schemas.microsoft.com/office/drawing/2014/main" id="{9CE0D383-A1FB-17A5-9CFF-6A1268E5E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97" y="899582"/>
            <a:ext cx="6333497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6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7980-7C9E-1121-1D43-67BF3A29F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white board&#10;&#10;AI-generated content may be incorrect.">
            <a:extLst>
              <a:ext uri="{FF2B5EF4-FFF2-40B4-BE49-F238E27FC236}">
                <a16:creationId xmlns:a16="http://schemas.microsoft.com/office/drawing/2014/main" id="{6DDB183E-D02C-D40B-5C14-1D18F1999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234440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3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8D6B8-4176-B7B4-7370-8312946EA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inting at a poster&#10;&#10;AI-generated content may be incorrect.">
            <a:extLst>
              <a:ext uri="{FF2B5EF4-FFF2-40B4-BE49-F238E27FC236}">
                <a16:creationId xmlns:a16="http://schemas.microsoft.com/office/drawing/2014/main" id="{865568A4-3EEC-5E26-C093-9E7D1CC67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50" y="956153"/>
            <a:ext cx="6211699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2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C6B2F-306E-360D-47B6-75623311D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standing in front of a large white board&#10;&#10;AI-generated content may be incorrect.">
            <a:extLst>
              <a:ext uri="{FF2B5EF4-FFF2-40B4-BE49-F238E27FC236}">
                <a16:creationId xmlns:a16="http://schemas.microsoft.com/office/drawing/2014/main" id="{30046D87-8898-7666-2D97-5901C4C34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234440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66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Kimberly Harrell</dc:creator>
  <cp:lastModifiedBy>Kimberly Harrell</cp:lastModifiedBy>
  <cp:revision>2</cp:revision>
  <dcterms:created xsi:type="dcterms:W3CDTF">2025-05-07T17:26:29Z</dcterms:created>
  <dcterms:modified xsi:type="dcterms:W3CDTF">2025-05-07T18:20:01Z</dcterms:modified>
</cp:coreProperties>
</file>